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57" r:id="rId7"/>
    <p:sldId id="267" r:id="rId8"/>
    <p:sldId id="258" r:id="rId9"/>
    <p:sldId id="261" r:id="rId10"/>
    <p:sldId id="259" r:id="rId11"/>
    <p:sldId id="260" r:id="rId12"/>
    <p:sldId id="263" r:id="rId13"/>
    <p:sldId id="264" r:id="rId14"/>
    <p:sldId id="266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198" y="-75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91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809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803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70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192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2447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8952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6930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8929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" name="Google Shape;170;p1">
            <a:extLst>
              <a:ext uri="{FF2B5EF4-FFF2-40B4-BE49-F238E27FC236}">
                <a16:creationId xmlns:a16="http://schemas.microsoft.com/office/drawing/2014/main" xmlns="" id="{8173047F-D5B4-85E0-51AE-2E20EA06AA5D}"/>
              </a:ext>
            </a:extLst>
          </p:cNvPr>
          <p:cNvSpPr/>
          <p:nvPr/>
        </p:nvSpPr>
        <p:spPr>
          <a:xfrm>
            <a:off x="2743200" y="32385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754" y="614149"/>
            <a:ext cx="13644921" cy="842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45302" y="9662614"/>
            <a:ext cx="1651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xmlns="" val="32293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905000"/>
            <a:ext cx="133731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43100"/>
            <a:ext cx="127635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0"/>
            <a:ext cx="13144500" cy="80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14363700" cy="6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4643120" y="1460500"/>
            <a:ext cx="1184413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>     </a:t>
            </a: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0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738438"/>
            <a:ext cx="12725400" cy="754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1295400"/>
            <a:ext cx="127635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133600"/>
            <a:ext cx="12344400" cy="71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115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1066801"/>
            <a:ext cx="11925300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84312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10</Words>
  <Application>Microsoft Office PowerPoint</Application>
  <PresentationFormat>Custom</PresentationFormat>
  <Paragraphs>22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42</cp:revision>
  <dcterms:created xsi:type="dcterms:W3CDTF">2006-08-16T00:00:00Z</dcterms:created>
  <dcterms:modified xsi:type="dcterms:W3CDTF">2023-06-17T09:06:21Z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